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76" r:id="rId6"/>
    <p:sldId id="291" r:id="rId7"/>
    <p:sldId id="292" r:id="rId8"/>
    <p:sldId id="275" r:id="rId9"/>
    <p:sldId id="279" r:id="rId10"/>
    <p:sldId id="282" r:id="rId11"/>
    <p:sldId id="280" r:id="rId12"/>
    <p:sldId id="260" r:id="rId13"/>
    <p:sldId id="281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25" autoAdjust="0"/>
  </p:normalViewPr>
  <p:slideViewPr>
    <p:cSldViewPr snapToGrid="0">
      <p:cViewPr varScale="1">
        <p:scale>
          <a:sx n="91" d="100"/>
          <a:sy n="91" d="100"/>
        </p:scale>
        <p:origin x="99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8800"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15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115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*The HC-06 acts as a serial port through which you can send and receive data.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*So using a serial terminal or a Bluetooth customized application on your computer or phone, you can control and monitor your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HC06 functions only as slave to a microcontroller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86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10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78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8800"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23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8800"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5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8800" dirty="0"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0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1371600" y="3289616"/>
            <a:ext cx="6400800" cy="1314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Presented By : The Assembly Team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sz="18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SSID:-  </a:t>
            </a:r>
            <a:r>
              <a:rPr lang="en-US" sz="1800" dirty="0">
                <a:solidFill>
                  <a:srgbClr val="FFFFFF"/>
                </a:solidFill>
              </a:rPr>
              <a:t>In5- Tech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Pass:- WelcomeToIn5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2" name="AutoShape 2" descr="Image result for smart phone clip art">
            <a:extLst>
              <a:ext uri="{FF2B5EF4-FFF2-40B4-BE49-F238E27FC236}">
                <a16:creationId xmlns:a16="http://schemas.microsoft.com/office/drawing/2014/main" id="{5CE146E8-D995-479E-AB98-A501A820AD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6192" y="2350284"/>
            <a:ext cx="1878665" cy="18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mart phone clip art">
            <a:extLst>
              <a:ext uri="{FF2B5EF4-FFF2-40B4-BE49-F238E27FC236}">
                <a16:creationId xmlns:a16="http://schemas.microsoft.com/office/drawing/2014/main" id="{80AC078B-D2E7-49BC-9108-2A56E59D20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8EC8C-828F-423C-86D1-2B607C12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25" y="111200"/>
            <a:ext cx="4257350" cy="31784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DB083-175A-42EE-B4D1-C6EBD04E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Connecting Servo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B4298-48EF-4B0A-8DB4-F6C480374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915670"/>
            <a:ext cx="7366000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8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1E859-17EA-4510-B2A8-37B9E331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Connecting Ultrasonic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E4B26-CED6-4E4D-806B-0715B1976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315238"/>
            <a:ext cx="736600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8C8C19-4C54-4DC6-A997-8B592029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Connecting LCD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5B802-F3CA-4CE5-A4B8-C4A60AD6F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90" y="882122"/>
            <a:ext cx="7362146" cy="36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259676" y="205979"/>
            <a:ext cx="67707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18288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dirty="0">
                <a:solidFill>
                  <a:srgbClr val="FFFFFF"/>
                </a:solidFill>
              </a:rPr>
              <a:t> THANK YOU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97032" y="40114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Raspberry Pi</a:t>
            </a:r>
            <a:endParaRPr lang="en" sz="4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80E79-BBFD-4D88-B355-BBC385A2A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56" y="1483782"/>
            <a:ext cx="4146745" cy="280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88161B-6202-4920-9453-575908B9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1481"/>
            <a:ext cx="8229600" cy="857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is it Different?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954D0-3122-490D-A056-91EEB3D79EC8}"/>
              </a:ext>
            </a:extLst>
          </p:cNvPr>
          <p:cNvSpPr txBox="1"/>
          <p:nvPr/>
        </p:nvSpPr>
        <p:spPr>
          <a:xfrm>
            <a:off x="2556803" y="1997613"/>
            <a:ext cx="4030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1.2GHz 64-bit quad-core ARMv8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802.11n Wireless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Bluetooth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40 GPIO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HDMI 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541606" y="1655841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Competitors 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9FE496-1A9C-4854-9C43-D6CC55B39F72}"/>
              </a:ext>
            </a:extLst>
          </p:cNvPr>
          <p:cNvSpPr/>
          <p:nvPr/>
        </p:nvSpPr>
        <p:spPr>
          <a:xfrm>
            <a:off x="2286000" y="2310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https://screenshots.firefox.com/viOBpeRac0nudyW4/nextthing.cohttps://screenshots.firefox.com/viOBpeRac0nudyW4/nextthing.co</a:t>
            </a:r>
          </a:p>
        </p:txBody>
      </p:sp>
    </p:spTree>
    <p:extLst>
      <p:ext uri="{BB962C8B-B14F-4D97-AF65-F5344CB8AC3E}">
        <p14:creationId xmlns:p14="http://schemas.microsoft.com/office/powerpoint/2010/main" val="259498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E496-1A9C-4854-9C43-D6CC55B39F72}"/>
              </a:ext>
            </a:extLst>
          </p:cNvPr>
          <p:cNvSpPr/>
          <p:nvPr/>
        </p:nvSpPr>
        <p:spPr>
          <a:xfrm>
            <a:off x="2286000" y="2310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https://screenshots.firefox.com/viOBpeRac0nudyW4/nextthing.cohttps://screenshots.firefox.com/viOBpeRac0nudyW4/nextthing.co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6B331-54DE-44F5-B2CE-8C074928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01A0D-1F9F-4885-B05B-344051EA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765575"/>
            <a:ext cx="6495393" cy="36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6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FE496-1A9C-4854-9C43-D6CC55B39F72}"/>
              </a:ext>
            </a:extLst>
          </p:cNvPr>
          <p:cNvSpPr/>
          <p:nvPr/>
        </p:nvSpPr>
        <p:spPr>
          <a:xfrm>
            <a:off x="2286000" y="2310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https://screenshots.firefox.com/viOBpeRac0nudyW4/nextthing.cohttps://screenshots.firefox.com/viOBpeRac0nudyW4/nextthing.co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6B331-54DE-44F5-B2CE-8C074928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FE146C-3CA8-452A-9714-FC23F9344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4" y="1380488"/>
            <a:ext cx="3853651" cy="2597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A9766E-9F0D-4C38-8CF6-E2D6360C4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78" y="1380488"/>
            <a:ext cx="2673435" cy="259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A0BA5F-EE56-4F5F-B6CD-C875FF514EEB}"/>
              </a:ext>
            </a:extLst>
          </p:cNvPr>
          <p:cNvSpPr txBox="1"/>
          <p:nvPr/>
        </p:nvSpPr>
        <p:spPr>
          <a:xfrm>
            <a:off x="1780091" y="3981615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Banana 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EFDCA-B3EA-447B-8F55-8747DC4B911C}"/>
              </a:ext>
            </a:extLst>
          </p:cNvPr>
          <p:cNvSpPr txBox="1"/>
          <p:nvPr/>
        </p:nvSpPr>
        <p:spPr>
          <a:xfrm>
            <a:off x="6265806" y="3981615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Orange Pi</a:t>
            </a:r>
          </a:p>
        </p:txBody>
      </p:sp>
    </p:spTree>
    <p:extLst>
      <p:ext uri="{BB962C8B-B14F-4D97-AF65-F5344CB8AC3E}">
        <p14:creationId xmlns:p14="http://schemas.microsoft.com/office/powerpoint/2010/main" val="86241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F3261-95AC-4CFF-96E4-D4EEA8A8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F3711-67C6-437E-9A3B-9A61E1389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13" y="1181954"/>
            <a:ext cx="2346960" cy="283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5AD37-9829-4B5D-8D5F-61C6787D2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293" y="216379"/>
            <a:ext cx="2719414" cy="1785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B80C1-1EEE-4154-8C66-B1CD0F4BD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435" y="2072890"/>
            <a:ext cx="3809999" cy="213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B3EC7-6894-41AA-ACAB-B3C8A106D72B}"/>
              </a:ext>
            </a:extLst>
          </p:cNvPr>
          <p:cNvSpPr txBox="1"/>
          <p:nvPr/>
        </p:nvSpPr>
        <p:spPr>
          <a:xfrm>
            <a:off x="1333327" y="4016594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4C62F-0F24-42FC-ACC8-96BA19B37871}"/>
              </a:ext>
            </a:extLst>
          </p:cNvPr>
          <p:cNvSpPr txBox="1"/>
          <p:nvPr/>
        </p:nvSpPr>
        <p:spPr>
          <a:xfrm>
            <a:off x="3891168" y="191900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VoCore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B48A5-8BB3-4921-BBFA-9C756999F84F}"/>
              </a:ext>
            </a:extLst>
          </p:cNvPr>
          <p:cNvSpPr txBox="1"/>
          <p:nvPr/>
        </p:nvSpPr>
        <p:spPr>
          <a:xfrm>
            <a:off x="6128836" y="4294335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Asus </a:t>
            </a:r>
            <a:r>
              <a:rPr lang="en-US" dirty="0" err="1">
                <a:solidFill>
                  <a:schemeClr val="bg1"/>
                </a:solidFill>
              </a:rPr>
              <a:t>Tinkerboard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82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A8124-9AAA-4031-AF07-12D1B401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182"/>
            <a:ext cx="8229600" cy="857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 for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6BC83-7E24-443C-9B25-B2D412A249C3}"/>
              </a:ext>
            </a:extLst>
          </p:cNvPr>
          <p:cNvSpPr txBox="1"/>
          <p:nvPr/>
        </p:nvSpPr>
        <p:spPr>
          <a:xfrm>
            <a:off x="2440744" y="1392701"/>
            <a:ext cx="4684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Learn about Raspberry Pi Basics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Learn about the hardware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Boot Raspbian 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Getting familiar with the 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Code to control 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</a:rPr>
              <a:t>LED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</a:rPr>
              <a:t>Servo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</a:rPr>
              <a:t>LCD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</a:rPr>
              <a:t>Ultrasonic</a:t>
            </a:r>
          </a:p>
          <a:p>
            <a:pPr marL="342900" lvl="2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8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6C65EE-47FB-428B-B08F-B50E5DB5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Connecting LED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2B9DB-C308-4FCA-9795-B89D729C8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" y="1062990"/>
            <a:ext cx="720344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32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214</Words>
  <Application>Microsoft Office PowerPoint</Application>
  <PresentationFormat>On-screen Show (16:9)</PresentationFormat>
  <Paragraphs>41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Simple Light</vt:lpstr>
      <vt:lpstr>Office Theme</vt:lpstr>
      <vt:lpstr>PowerPoint Presentation</vt:lpstr>
      <vt:lpstr>Raspberry Pi</vt:lpstr>
      <vt:lpstr>How is it Different?</vt:lpstr>
      <vt:lpstr>Competitors </vt:lpstr>
      <vt:lpstr>PowerPoint Presentation</vt:lpstr>
      <vt:lpstr>PowerPoint Presentation</vt:lpstr>
      <vt:lpstr>PowerPoint Presentation</vt:lpstr>
      <vt:lpstr>Objective for Today</vt:lpstr>
      <vt:lpstr>Connecting LED</vt:lpstr>
      <vt:lpstr>Connecting Servo</vt:lpstr>
      <vt:lpstr>Connecting Ultrasonic </vt:lpstr>
      <vt:lpstr>Connecting LCD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Balancing robot</dc:title>
  <dc:creator>mohamed suhail</dc:creator>
  <cp:lastModifiedBy>Saitama</cp:lastModifiedBy>
  <cp:revision>72</cp:revision>
  <dcterms:modified xsi:type="dcterms:W3CDTF">2018-05-17T09:30:40Z</dcterms:modified>
</cp:coreProperties>
</file>